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d81d80e33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d81d80e3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d81d80e33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d81d80e33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d81d80e3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d81d80e3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d81d80e33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d81d80e33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d81d80e33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d81d80e3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d81d80e33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d81d80e3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10ce300d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10ce300d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d81d80e33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d81d80e33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rCpNDKzTE__zn-84d1npn9E9cpB7COkW/view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Chess Royale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Julian Gonzales, Joseph Canning, Victor Fong, Dan Hrubec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Chess Royale is a combination of the battle royale genre of video game blended with the classic game of chess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4 king pieces start on a large, shrinking chess board and play until only one piece is left standing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are various other mechanics with the addition of red and green tiles, which will eliminate the player, or allow the player to upgrade their player respectively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 (cont.)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87900" y="1489825"/>
            <a:ext cx="3921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game was created in Unity and is 2D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is single player with 3 simple CPU opponents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Games are configurable with the following options: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Map size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Red/green tile ratio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Rate of map shrinking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798398"/>
            <a:ext cx="4257574" cy="15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I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87900" y="1489825"/>
            <a:ext cx="4184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Created a grid system for the chess board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Added red/green tiles without functionality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Implemented pieces with appropriate movement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Made king piece playable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Scrum methodology worked well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3900" y="1531087"/>
            <a:ext cx="4469976" cy="20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II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87900" y="1489825"/>
            <a:ext cx="4385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Added piece captures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Added functional red/green tiles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Included map options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Implemented movement indicators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Made all pieces playable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the XP methodology, liked pair programming over Discord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0100" y="1527302"/>
            <a:ext cx="4417051" cy="208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III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87900" y="1489825"/>
            <a:ext cx="43947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Fixed bugs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Added win/lose screens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Polished visuals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Included score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Attempted to use TDD to work out our goals during this Scenario, but had limited success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7075" y="2055487"/>
            <a:ext cx="4182701" cy="194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Development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87900" y="1489825"/>
            <a:ext cx="40875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options with the green tiles (e.g. allowing the player to teleport around the board)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Online multiplayer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Intelligent CPU opponents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Leaderboards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9050" y="1043475"/>
            <a:ext cx="3634008" cy="36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ctrTitle"/>
          </p:nvPr>
        </p:nvSpPr>
        <p:spPr>
          <a:xfrm>
            <a:off x="1729377" y="123097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listening!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Video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1" title="demo_video_edi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3147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